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52DD4-1390-4779-905C-1BD3A150A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CE5C92-65B2-4150-B617-848C097B7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DB5FF9-468F-44CA-BECD-B17FB32B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9A150-562D-4E3F-A86A-51A3B8E1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1C447C-ADB5-44C8-9F10-0A8C4B7E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00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60743-1F43-406D-ADD3-65A7218C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D40970-85E3-4652-A887-E2BD3F6AC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70E6E8-DB47-4567-9D69-8094A591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9A051-3ACE-4A94-A5EF-A38CAFCE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878D84-3562-4D96-B33D-C4305270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30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6DBFCF-73BD-487D-A4AA-45FF460063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C4AD58-505E-4D83-A50A-E0AAE1592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0A1A93-DD34-477E-89F0-40C00565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A08F61-8CE5-48C9-826E-B573F630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141D81-C0BF-49C0-8B22-AD8FEB95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60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59E57-3312-4C9B-9804-4D2CEACA5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196B3C-2ED6-42F7-9644-3A7D7EC8D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69987F-AE7D-4D03-BACC-85A2ED33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3DDD31-B171-4E46-9369-D6F49EF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2EB2E3-D1C9-4C22-A494-CFC80F2B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291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CB96A-3E2D-4861-ABE8-50A8405C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8895C5-F796-41A4-9846-1A84C4DB0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A12796-F581-47BF-A07F-9E732F4D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CD223-14D9-40E9-BBBE-0D6F7CEC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8C400C-FC3B-47B2-8706-1D4DAEB3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5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EFF7A-FAAE-41D0-9E87-F4E5CCC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BDD11A-1F47-4B50-A847-C3E9DB3FD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309EAC-1C67-4567-A692-258F1C2FA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33DECE-BC60-4D0E-A6D9-41879CD5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AD697D-7588-443A-BCF0-A24576D6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32419D-CA8F-40DC-B961-CE469BB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40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787475-3DA5-4998-89CC-18942EE2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12EC4C-D5FB-47C4-B4BF-D106DBD9D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771B0F-A3CB-4FFB-83EF-5BF5A6CF0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2C4385-63A8-4A6C-BC3D-C204035270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021C59-A2D6-43C1-9F94-4C56F3F67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45A2A5E-1F85-4294-8077-D2664F45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2AF29AD-9841-4107-B502-CE13FA33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F283ED4-E9B7-470A-9ACC-407DB48B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26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1CC412-7B40-4513-B679-752659BC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94C09A-9049-4F44-90DE-6CF7BEC2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E869F4-53C4-4B8C-9592-8C46C9A7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6942A5-840F-4638-B085-784770F73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96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18FF35-38C5-4392-80AD-C3546369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019EA5-9C3F-4A2A-96CB-2B1DF945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4CA85B-A8D2-494E-A1D6-CDB84AB1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91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67CB86-730F-4EBA-858E-8D6028B3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7BF46C-0C74-47EB-B25D-C6B75B6CF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46EA37-6FDA-41B0-B35C-D7CF4B817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EA5444-7F31-4CE4-8DF3-4267833F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E3CF37-A9F4-45FF-A1C3-95A4CB59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4EAF96-C5D3-4F5E-91C9-684BACE7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45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A494F-0714-4BBD-AE1D-AA69A21C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E0F3D31-866E-42AE-BFB5-384A5D3A3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874938-202C-49B1-AAF4-80B9D79FF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283FE2-A10D-41FF-B891-5665C34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B5EBBA-B57C-4A0F-B2D5-A1A8F701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F8B28F-7000-4520-A5FD-F00FB6C0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21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67DA8F1-16E7-423E-AA15-A84CCCA0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483679-5BD2-4792-87E2-81C2CCD0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62FD1-C1E8-47DD-A1EC-5A5AB852E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48C87-6DD6-4D5D-A9AB-1D9EE20166BD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198E5F-F182-40EB-A3E8-BD89CAF7E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550494-B9D3-48A5-9B34-8427974B3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9C769-15D1-49B7-9FA4-F22E357323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53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hyperlink" Target="https://youtu.be/3bhDOavsFE0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640727-355F-49FD-9BA1-0A588BB54CCE}"/>
              </a:ext>
            </a:extLst>
          </p:cNvPr>
          <p:cNvSpPr txBox="1"/>
          <p:nvPr/>
        </p:nvSpPr>
        <p:spPr>
          <a:xfrm>
            <a:off x="7189996" y="573819"/>
            <a:ext cx="48941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CIAO BAMBINI!VI VA DI RIPRENDERE IL NOSTRO VIAGGIO?</a:t>
            </a: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 VI RICORDATE QUANDO SIAMO PARTITI PER LA CINA?</a:t>
            </a:r>
          </a:p>
          <a:p>
            <a:pPr algn="ctr"/>
            <a:endParaRPr lang="it-IT" sz="2400" dirty="0">
              <a:latin typeface="Comic Sans MS" panose="030F0702030302020204" pitchFamily="66" charset="0"/>
            </a:endParaRP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ERAVAMO IN CLASSE E PER USCIRE AVETE MOSTRATO IL PASSAPORTO A GIOVANNA-CONTROLLORE, E  POI SIETE SALITI SUL NOSTRO AEREO MAGICO!!TUTTI SEDUTI VICINI!VI RICORDATE??</a:t>
            </a:r>
          </a:p>
          <a:p>
            <a:pPr algn="ctr"/>
            <a:endParaRPr lang="it-IT" sz="2400" dirty="0">
              <a:latin typeface="Comic Sans MS" panose="030F0702030302020204" pitchFamily="66" charset="0"/>
            </a:endParaRP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GUARDIAMO INSIEME IL VIDEO DI QUEL GIORNO!</a:t>
            </a:r>
          </a:p>
        </p:txBody>
      </p:sp>
      <p:pic>
        <p:nvPicPr>
          <p:cNvPr id="4" name="Immagine 3" descr="Immagine che contiene interni, figlio, soffitto, persona&#10;&#10;Descrizione generata automaticamente">
            <a:extLst>
              <a:ext uri="{FF2B5EF4-FFF2-40B4-BE49-F238E27FC236}">
                <a16:creationId xmlns:a16="http://schemas.microsoft.com/office/drawing/2014/main" id="{AD7BE559-0AE9-48AB-97E7-F52404D876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89995" cy="530352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C43E048-F03E-404D-9B2B-883E47C03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861" y="6205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8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11-WA0011">
            <a:hlinkClick r:id="" action="ppaction://media"/>
            <a:extLst>
              <a:ext uri="{FF2B5EF4-FFF2-40B4-BE49-F238E27FC236}">
                <a16:creationId xmlns:a16="http://schemas.microsoft.com/office/drawing/2014/main" id="{0040F51D-202F-43B1-BC03-053840DCA0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5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392" y="643466"/>
            <a:ext cx="1012921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6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7882B0-6F16-432C-9B05-E2AA028A8AFC}"/>
              </a:ext>
            </a:extLst>
          </p:cNvPr>
          <p:cNvSpPr txBox="1"/>
          <p:nvPr/>
        </p:nvSpPr>
        <p:spPr>
          <a:xfrm>
            <a:off x="1470991" y="1413063"/>
            <a:ext cx="92500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Comic Sans MS" panose="030F0702030302020204" pitchFamily="66" charset="0"/>
              </a:rPr>
              <a:t>ED ORA CHIUDETE GLI OCCHI E PROVATE A IMMAGINARE DI ESSERE SUL NOSTRO AEREO MAGICO INSIEME, PRONTI PER PARTIRE ANCORA CON LA FANTASIA!!</a:t>
            </a:r>
          </a:p>
          <a:p>
            <a:pPr algn="ctr"/>
            <a:r>
              <a:rPr lang="it-IT" sz="3200" dirty="0">
                <a:latin typeface="Comic Sans MS" panose="030F0702030302020204" pitchFamily="66" charset="0"/>
              </a:rPr>
              <a:t>SIETE PRONTI??</a:t>
            </a:r>
          </a:p>
          <a:p>
            <a:pPr algn="ctr"/>
            <a:r>
              <a:rPr lang="it-IT" sz="3200" dirty="0">
                <a:latin typeface="Comic Sans MS" panose="030F0702030302020204" pitchFamily="66" charset="0"/>
              </a:rPr>
              <a:t>QUESTA VOLTA IL NOSTRO AEREO CI PORTERÁ IN UN POSTO GRANDE GRANDE CHE SI CHIAMA AFRICA!</a:t>
            </a:r>
          </a:p>
        </p:txBody>
      </p:sp>
      <p:pic>
        <p:nvPicPr>
          <p:cNvPr id="1026" name="Picture 2" descr="Cielo con nuvole - Scarica Immagini Vettoriali Gratis, Grafica ...">
            <a:extLst>
              <a:ext uri="{FF2B5EF4-FFF2-40B4-BE49-F238E27FC236}">
                <a16:creationId xmlns:a16="http://schemas.microsoft.com/office/drawing/2014/main" id="{167C5534-4879-4B4F-81D1-8C07F0E5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4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614EAC5-BEC6-4702-B914-D842E2BDE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844" y="6052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6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ti e balli sulla felicità e il pensiero positivo">
            <a:hlinkClick r:id="rId4"/>
            <a:extLst>
              <a:ext uri="{FF2B5EF4-FFF2-40B4-BE49-F238E27FC236}">
                <a16:creationId xmlns:a16="http://schemas.microsoft.com/office/drawing/2014/main" id="{200132D9-C235-414A-B589-438600F1D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56" y="1689298"/>
            <a:ext cx="2510285" cy="14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A1D4A09-BF57-497C-B0B9-6502CB40EF07}"/>
              </a:ext>
            </a:extLst>
          </p:cNvPr>
          <p:cNvSpPr/>
          <p:nvPr/>
        </p:nvSpPr>
        <p:spPr>
          <a:xfrm>
            <a:off x="4532751" y="3132011"/>
            <a:ext cx="3126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4"/>
              </a:rPr>
              <a:t>https://youtu.be/3bhDOavsFE0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 descr="Immagine che contiene persona, interni, figlio, giovane&#10;&#10;Descrizione generata automaticamente">
            <a:extLst>
              <a:ext uri="{FF2B5EF4-FFF2-40B4-BE49-F238E27FC236}">
                <a16:creationId xmlns:a16="http://schemas.microsoft.com/office/drawing/2014/main" id="{E962A476-B171-423F-ADC0-463B30253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54" y="486246"/>
            <a:ext cx="4018494" cy="3013871"/>
          </a:xfrm>
          <a:prstGeom prst="rect">
            <a:avLst/>
          </a:prstGeom>
        </p:spPr>
      </p:pic>
      <p:pic>
        <p:nvPicPr>
          <p:cNvPr id="6" name="Immagine 5" descr="Immagine che contiene persona, interni, figlio, gruppo&#10;&#10;Descrizione generata automaticamente">
            <a:extLst>
              <a:ext uri="{FF2B5EF4-FFF2-40B4-BE49-F238E27FC236}">
                <a16:creationId xmlns:a16="http://schemas.microsoft.com/office/drawing/2014/main" id="{ED4A9EA9-4FB3-4FDA-BEDF-8C669246D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2" y="3561473"/>
            <a:ext cx="6678557" cy="3244949"/>
          </a:xfrm>
          <a:prstGeom prst="rect">
            <a:avLst/>
          </a:prstGeom>
        </p:spPr>
      </p:pic>
      <p:pic>
        <p:nvPicPr>
          <p:cNvPr id="9" name="Immagine 8" descr="Immagine che contiene figlio, persona, interni, ragazzo&#10;&#10;Descrizione generata automaticamente">
            <a:extLst>
              <a:ext uri="{FF2B5EF4-FFF2-40B4-BE49-F238E27FC236}">
                <a16:creationId xmlns:a16="http://schemas.microsoft.com/office/drawing/2014/main" id="{0FDD1071-862B-4A01-9C21-0E23AEB88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" y="502295"/>
            <a:ext cx="4018495" cy="26382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755213-875F-4832-BD71-F6DB40F13D9E}"/>
              </a:ext>
            </a:extLst>
          </p:cNvPr>
          <p:cNvSpPr txBox="1"/>
          <p:nvPr/>
        </p:nvSpPr>
        <p:spPr>
          <a:xfrm>
            <a:off x="4360981" y="118726"/>
            <a:ext cx="3126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E ORA CANTIAMO E BALLIAMO INSIEME!!!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873448-8181-442D-943F-3FFB8368C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304" y="619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78485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117</Words>
  <Application>Microsoft Office PowerPoint</Application>
  <PresentationFormat>Widescreen</PresentationFormat>
  <Paragraphs>11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daiana vanzo</dc:creator>
  <cp:lastModifiedBy>daiana vanzo</cp:lastModifiedBy>
  <cp:revision>11</cp:revision>
  <dcterms:created xsi:type="dcterms:W3CDTF">2020-04-14T15:04:49Z</dcterms:created>
  <dcterms:modified xsi:type="dcterms:W3CDTF">2020-04-16T10:43:08Z</dcterms:modified>
</cp:coreProperties>
</file>