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0" r:id="rId4"/>
    <p:sldId id="257" r:id="rId5"/>
    <p:sldId id="259" r:id="rId6"/>
    <p:sldId id="258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44AA59-2F4F-4CDB-A708-275BF62E6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B4ADA1E-240F-4D9B-B60B-AA370A108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215BA9-9262-48A1-A5E0-1A4F506F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5E0E-D4D8-4DF0-95E1-3BF3DB64BAD2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DC9CDA-0A81-484C-8E22-D78F3D45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4661D4-947C-4E6B-A48E-1841F2C4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31E4-26A1-428A-AD95-182248CAFF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84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2110C6-E68B-4EB4-B33C-ECE78368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CE5867-5917-4FD9-A188-11B3AEFD6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3215C0-1B7F-426D-8F01-3967A21C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5E0E-D4D8-4DF0-95E1-3BF3DB64BAD2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8318D1-4305-4D52-9C36-9332B858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EB456A-AE91-400A-99F6-E4989628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31E4-26A1-428A-AD95-182248CAFF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28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50397D8-7FF1-44E0-ABE7-D990C0F5A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1CD77F-B9E0-4A55-B388-11FC1DF97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EE8F56-EBB7-4915-AC2B-D1D9ADAA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5E0E-D4D8-4DF0-95E1-3BF3DB64BAD2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85DFB8-7683-4598-B938-0FA6003A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DB1A0D-87C3-46E1-8ECE-030D76B9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31E4-26A1-428A-AD95-182248CAFF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70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A99ED3-E87A-4F81-9CB8-7C81B300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9A2AE4-28A6-445B-B573-42EE84EA0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A86B3D-AEB4-42E0-9925-602393A7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5E0E-D4D8-4DF0-95E1-3BF3DB64BAD2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E39A35-A9D9-4FC3-BE77-8CDA405A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6DF0BA-BF9D-49CF-9ED2-0E84C7E9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31E4-26A1-428A-AD95-182248CAFF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77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CA77D-B112-4ED8-A716-2F5A4100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094889-360F-49A1-BE86-1174AAFF0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EE93B6-7251-4157-873F-B28A7DA37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5E0E-D4D8-4DF0-95E1-3BF3DB64BAD2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901FC0-8DA2-4924-83BF-ED921BF5D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395087-8AB6-4F80-A8C8-188C7C69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31E4-26A1-428A-AD95-182248CAFF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5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4ABD20-9920-4AF3-9F54-E68DFA65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42FC93-C9B2-4E6A-B98E-54E4A7151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8EAC4C-D199-44AE-8755-FDB99DD76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777089-B907-4FF7-997A-5778FCA4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5E0E-D4D8-4DF0-95E1-3BF3DB64BAD2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A3040D-62EB-4B19-BD20-5257314D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F3E2BC-7996-47D3-8F0E-C420D62C2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31E4-26A1-428A-AD95-182248CAFF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8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175CE0-C002-4D46-AD34-947AC2FC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B1E1F0-01F3-4054-B68E-59CFEC60D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FDA337-A3C0-44EF-A0D3-B199679F6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197457F-BE52-4A9B-BBCF-3838DA80F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09D6C6F-6FF4-4D0A-96BD-31EA00C54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5F3862-61CA-4E28-A409-FA77A6E6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5E0E-D4D8-4DF0-95E1-3BF3DB64BAD2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5A6D01-9811-4698-99C2-AEFEFE4C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DFB047-03DA-4429-9807-4512FBB0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31E4-26A1-428A-AD95-182248CAFF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55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37DB12-76AF-4F28-B2B8-0B245647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067120B-97C3-4CF4-81E7-0FF09A81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5E0E-D4D8-4DF0-95E1-3BF3DB64BAD2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2CE679-79D9-4BB4-812D-2E7DF8E4F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6B6279-CAD6-46EB-9CCA-49350D1A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31E4-26A1-428A-AD95-182248CAFF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49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30A355F-7606-4C1F-87A3-B878FE68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5E0E-D4D8-4DF0-95E1-3BF3DB64BAD2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7E3F19-F9AC-4036-894C-918DA3562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01D648-34E2-42B6-8FA3-BE79794F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31E4-26A1-428A-AD95-182248CAFF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09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ECE11C-073D-48B0-8954-092127D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E69F01-C0E7-4601-8E8B-E2B56BE12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659A1E-5AAF-4CC5-966B-674DDD68D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1167BF-5B9C-4F46-9F59-DB289BB0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5E0E-D4D8-4DF0-95E1-3BF3DB64BAD2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778EA9-CECC-4560-9420-587C1DCA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A072C5-4944-46BC-ABF8-021D41D3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31E4-26A1-428A-AD95-182248CAFF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1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D73C1D-C934-412C-9B42-2282E612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6ACD0FD-35AC-479E-819C-C154E10B9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C0B0D4-2DFD-4648-B0AF-01D442696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861A24-9D4D-49DD-B881-60B5E72C7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5E0E-D4D8-4DF0-95E1-3BF3DB64BAD2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46681B-ADE0-455E-8299-D114CDE75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D4E8F0-4FE0-43C4-BCF1-7F7C6A06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31E4-26A1-428A-AD95-182248CAFF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85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D22D32A-08CE-41E9-93F6-8F2F71AB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74972-AA94-4DAA-84A4-FE3F3FFFF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491A85-A0D3-4C22-A696-262BC9367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65E0E-D4D8-4DF0-95E1-3BF3DB64BAD2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D9CD49-E942-4899-928A-17EC441E9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30033E-FAF3-438D-9FB7-519CBAE37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331E4-26A1-428A-AD95-182248CAFF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41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3765B28-BAAB-4014-8EC1-3372588A659F}"/>
              </a:ext>
            </a:extLst>
          </p:cNvPr>
          <p:cNvSpPr/>
          <p:nvPr/>
        </p:nvSpPr>
        <p:spPr>
          <a:xfrm>
            <a:off x="2473054" y="1721631"/>
            <a:ext cx="724589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CIAO DELFINI!</a:t>
            </a:r>
          </a:p>
          <a:p>
            <a:pPr algn="ctr"/>
            <a:r>
              <a:rPr lang="it-I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ABBIAMO VISTO I VOSTRI</a:t>
            </a:r>
          </a:p>
          <a:p>
            <a:pPr algn="ctr"/>
            <a:r>
              <a:rPr lang="it-I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LAVORETTI DI PASQUA! </a:t>
            </a:r>
          </a:p>
          <a:p>
            <a:pPr algn="ctr"/>
            <a:r>
              <a:rPr lang="it-I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CI SONO PIACIUTI</a:t>
            </a:r>
          </a:p>
          <a:p>
            <a:pPr algn="ctr"/>
            <a:r>
              <a:rPr lang="it-IT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TANTO E PER QUESTO</a:t>
            </a:r>
          </a:p>
          <a:p>
            <a:pPr algn="ctr"/>
            <a:r>
              <a:rPr lang="it-IT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VI RINGRAZIAMO!!</a:t>
            </a:r>
            <a:endParaRPr lang="it-IT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D3EEB3A-D53B-4161-8DA5-6C60F3C1BB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03" y="1358851"/>
            <a:ext cx="856615" cy="1017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77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>
        <p:fade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interni, rosso, sedendo, orsacchiotto&#10;&#10;Descrizione generata automaticamente">
            <a:extLst>
              <a:ext uri="{FF2B5EF4-FFF2-40B4-BE49-F238E27FC236}">
                <a16:creationId xmlns:a16="http://schemas.microsoft.com/office/drawing/2014/main" id="{1EAE11E6-49C3-4492-A268-C97DCE721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5" r="1" b="3490"/>
          <a:stretch/>
        </p:blipFill>
        <p:spPr>
          <a:xfrm>
            <a:off x="4654742" y="643466"/>
            <a:ext cx="5135386" cy="557106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E69B926-8318-4C68-B71F-6EA1A6ECDA4C}"/>
              </a:ext>
            </a:extLst>
          </p:cNvPr>
          <p:cNvSpPr/>
          <p:nvPr/>
        </p:nvSpPr>
        <p:spPr>
          <a:xfrm>
            <a:off x="383271" y="1231300"/>
            <a:ext cx="30235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GRAZIE A DIEGO </a:t>
            </a:r>
          </a:p>
        </p:txBody>
      </p:sp>
    </p:spTree>
    <p:extLst>
      <p:ext uri="{BB962C8B-B14F-4D97-AF65-F5344CB8AC3E}">
        <p14:creationId xmlns:p14="http://schemas.microsoft.com/office/powerpoint/2010/main" val="392478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>
        <p:fade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avolo, sedendo, piccolo, donna&#10;&#10;Descrizione generata automaticamente">
            <a:extLst>
              <a:ext uri="{FF2B5EF4-FFF2-40B4-BE49-F238E27FC236}">
                <a16:creationId xmlns:a16="http://schemas.microsoft.com/office/drawing/2014/main" id="{7637FA51-5575-44F6-984D-39111D506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47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292C47F-FC57-457E-A80B-04267E2840C3}"/>
              </a:ext>
            </a:extLst>
          </p:cNvPr>
          <p:cNvSpPr/>
          <p:nvPr/>
        </p:nvSpPr>
        <p:spPr>
          <a:xfrm>
            <a:off x="2757410" y="4902153"/>
            <a:ext cx="5510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GRAZIE A MELISSA</a:t>
            </a:r>
          </a:p>
        </p:txBody>
      </p:sp>
    </p:spTree>
    <p:extLst>
      <p:ext uri="{BB962C8B-B14F-4D97-AF65-F5344CB8AC3E}">
        <p14:creationId xmlns:p14="http://schemas.microsoft.com/office/powerpoint/2010/main" val="33349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>
        <p:fade/>
      </p:transition>
    </mc:Choice>
    <mc:Fallback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29008F81-3AAC-4117-A1E0-58262C9F7FB8}"/>
              </a:ext>
            </a:extLst>
          </p:cNvPr>
          <p:cNvSpPr/>
          <p:nvPr/>
        </p:nvSpPr>
        <p:spPr>
          <a:xfrm>
            <a:off x="6745735" y="640081"/>
            <a:ext cx="4806184" cy="363737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cap="none" spc="0">
                <a:ln/>
                <a:effectLst/>
                <a:latin typeface="+mj-lt"/>
                <a:ea typeface="+mj-ea"/>
                <a:cs typeface="+mj-cs"/>
              </a:rPr>
              <a:t>GRAZIE AD ANDREA</a:t>
            </a:r>
          </a:p>
        </p:txBody>
      </p:sp>
      <p:pic>
        <p:nvPicPr>
          <p:cNvPr id="3" name="Immagine 2" descr="Immagine che contiene interni, piccolo, farcito, sedendo&#10;&#10;Descrizione generata automaticamente">
            <a:extLst>
              <a:ext uri="{FF2B5EF4-FFF2-40B4-BE49-F238E27FC236}">
                <a16:creationId xmlns:a16="http://schemas.microsoft.com/office/drawing/2014/main" id="{6068A471-9463-467A-9F0A-1678E3084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r="7878" b="-1"/>
          <a:stretch/>
        </p:blipFill>
        <p:spPr>
          <a:xfrm rot="5400000">
            <a:off x="-376172" y="376172"/>
            <a:ext cx="6858000" cy="61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2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>
        <p:fade/>
      </p:transition>
    </mc:Choice>
    <mc:Fallback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interni, tavolo, sedendo, giocattolo&#10;&#10;Descrizione generata automaticamente">
            <a:extLst>
              <a:ext uri="{FF2B5EF4-FFF2-40B4-BE49-F238E27FC236}">
                <a16:creationId xmlns:a16="http://schemas.microsoft.com/office/drawing/2014/main" id="{5EE24BD3-72B2-4612-92AE-FBB3B4275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" r="-1" b="21879"/>
          <a:stretch/>
        </p:blipFill>
        <p:spPr>
          <a:xfrm>
            <a:off x="228968" y="321733"/>
            <a:ext cx="11548534" cy="621453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5192605-7A57-419F-BA94-F46A20EDB343}"/>
              </a:ext>
            </a:extLst>
          </p:cNvPr>
          <p:cNvSpPr/>
          <p:nvPr/>
        </p:nvSpPr>
        <p:spPr>
          <a:xfrm>
            <a:off x="1035095" y="5153944"/>
            <a:ext cx="5404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GRAZIE A SIMONE</a:t>
            </a:r>
          </a:p>
        </p:txBody>
      </p:sp>
    </p:spTree>
    <p:extLst>
      <p:ext uri="{BB962C8B-B14F-4D97-AF65-F5344CB8AC3E}">
        <p14:creationId xmlns:p14="http://schemas.microsoft.com/office/powerpoint/2010/main" val="92226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>
        <p:fade/>
      </p:transition>
    </mc:Choice>
    <mc:Fallback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interni, rosso, sedendo, finestra&#10;&#10;Descrizione generata automaticamente">
            <a:extLst>
              <a:ext uri="{FF2B5EF4-FFF2-40B4-BE49-F238E27FC236}">
                <a16:creationId xmlns:a16="http://schemas.microsoft.com/office/drawing/2014/main" id="{33CE7DB0-D0AD-48F7-AAA6-689F5F6F1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0195" y="857250"/>
            <a:ext cx="6858000" cy="51435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1C5BC84-F9A0-4C0A-AE7B-F474E5406773}"/>
              </a:ext>
            </a:extLst>
          </p:cNvPr>
          <p:cNvSpPr/>
          <p:nvPr/>
        </p:nvSpPr>
        <p:spPr>
          <a:xfrm>
            <a:off x="6096000" y="2331231"/>
            <a:ext cx="5747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GRAZIE A LORENZO</a:t>
            </a:r>
          </a:p>
        </p:txBody>
      </p:sp>
    </p:spTree>
    <p:extLst>
      <p:ext uri="{BB962C8B-B14F-4D97-AF65-F5344CB8AC3E}">
        <p14:creationId xmlns:p14="http://schemas.microsoft.com/office/powerpoint/2010/main" val="355661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>
        <p:fade/>
      </p:transition>
    </mc:Choice>
    <mc:Fallback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daiana vanzo</dc:creator>
  <cp:lastModifiedBy>daiana vanzo</cp:lastModifiedBy>
  <cp:revision>1</cp:revision>
  <dcterms:created xsi:type="dcterms:W3CDTF">2020-04-17T14:05:32Z</dcterms:created>
  <dcterms:modified xsi:type="dcterms:W3CDTF">2020-04-17T14:07:21Z</dcterms:modified>
</cp:coreProperties>
</file>